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C052"/>
    <a:srgbClr val="0AE462"/>
    <a:srgbClr val="6EC06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1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E918-E6DC-46CD-B4E3-9988F68D5296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F2C7-04DE-4678-B25E-57A8E66D3E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E918-E6DC-46CD-B4E3-9988F68D5296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F2C7-04DE-4678-B25E-57A8E66D3E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E918-E6DC-46CD-B4E3-9988F68D5296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F2C7-04DE-4678-B25E-57A8E66D3E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E918-E6DC-46CD-B4E3-9988F68D5296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F2C7-04DE-4678-B25E-57A8E66D3E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E918-E6DC-46CD-B4E3-9988F68D5296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F2C7-04DE-4678-B25E-57A8E66D3E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E918-E6DC-46CD-B4E3-9988F68D5296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F2C7-04DE-4678-B25E-57A8E66D3E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E918-E6DC-46CD-B4E3-9988F68D5296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F2C7-04DE-4678-B25E-57A8E66D3E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E918-E6DC-46CD-B4E3-9988F68D5296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F2C7-04DE-4678-B25E-57A8E66D3E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E918-E6DC-46CD-B4E3-9988F68D5296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F2C7-04DE-4678-B25E-57A8E66D3E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E918-E6DC-46CD-B4E3-9988F68D5296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F2C7-04DE-4678-B25E-57A8E66D3E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E918-E6DC-46CD-B4E3-9988F68D5296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F2C7-04DE-4678-B25E-57A8E66D3E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EE918-E6DC-46CD-B4E3-9988F68D5296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AF2C7-04DE-4678-B25E-57A8E66D3E7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 t="41667" r="48982" b="20833"/>
          <a:stretch>
            <a:fillRect/>
          </a:stretch>
        </p:blipFill>
        <p:spPr bwMode="auto">
          <a:xfrm>
            <a:off x="47667" y="2420888"/>
            <a:ext cx="699998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15208" y="278092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Хостинг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43808" y="2863969"/>
            <a:ext cx="2071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B050"/>
                </a:solidFill>
              </a:rPr>
              <a:t>Начни работать сегодня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2142" y="1052736"/>
            <a:ext cx="1783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B050"/>
                </a:solidFill>
              </a:rPr>
              <a:t>Начни работать сегодня</a:t>
            </a:r>
            <a:endParaRPr lang="ru-RU" sz="1200" dirty="0">
              <a:solidFill>
                <a:srgbClr val="00B050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2780928"/>
            <a:ext cx="288032" cy="273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195736" y="83671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Хостинг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44216" y="836712"/>
            <a:ext cx="288032" cy="273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 t="41667" r="48982" b="20833"/>
          <a:stretch>
            <a:fillRect/>
          </a:stretch>
        </p:blipFill>
        <p:spPr bwMode="auto">
          <a:xfrm>
            <a:off x="47667" y="2420888"/>
            <a:ext cx="699998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15208" y="278092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Тренинги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87824" y="2863969"/>
            <a:ext cx="2071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Доступ к знаниям эксперта</a:t>
            </a:r>
            <a:endParaRPr lang="ru-RU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2142" y="1052736"/>
            <a:ext cx="19997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Доступ к знаниям  эксперта</a:t>
            </a:r>
            <a:endParaRPr lang="ru-RU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83671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Тренинги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2757544"/>
            <a:ext cx="323528" cy="29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836712"/>
            <a:ext cx="323528" cy="29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 t="41667" r="48982" b="20833"/>
          <a:stretch>
            <a:fillRect/>
          </a:stretch>
        </p:blipFill>
        <p:spPr bwMode="auto">
          <a:xfrm>
            <a:off x="47667" y="2420888"/>
            <a:ext cx="699998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15208" y="278092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Русификация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19872" y="2863969"/>
            <a:ext cx="2071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</a:rPr>
              <a:t>Перевод интерфейсов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07704" y="1052736"/>
            <a:ext cx="19997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</a:rPr>
              <a:t>Перевод интерфейсов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8274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Русификация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3074" name="Picture 2" descr="E:\msi100\ClipArts\flag-rossi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851242"/>
            <a:ext cx="360040" cy="273502"/>
          </a:xfrm>
          <a:prstGeom prst="rect">
            <a:avLst/>
          </a:prstGeom>
          <a:noFill/>
        </p:spPr>
      </p:pic>
      <p:pic>
        <p:nvPicPr>
          <p:cNvPr id="13" name="Picture 2" descr="E:\msi100\ClipArts\flag-rossii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2848360"/>
            <a:ext cx="385191" cy="29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 t="41667" r="48982" b="20833"/>
          <a:stretch>
            <a:fillRect/>
          </a:stretch>
        </p:blipFill>
        <p:spPr bwMode="auto">
          <a:xfrm>
            <a:off x="47667" y="2420888"/>
            <a:ext cx="699998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15208" y="278092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JIRA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3768" y="2863969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Центр управления вашей командой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2142" y="1052736"/>
            <a:ext cx="2935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Центр управления вашей командой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8274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JIRA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4098" name="Picture 2" descr="C:\ClipArt\Atlassian\Products logos\icons\jira_icon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836712"/>
            <a:ext cx="252067" cy="250733"/>
          </a:xfrm>
          <a:prstGeom prst="rect">
            <a:avLst/>
          </a:prstGeom>
          <a:noFill/>
        </p:spPr>
      </p:pic>
      <p:pic>
        <p:nvPicPr>
          <p:cNvPr id="13" name="Picture 2" descr="C:\ClipArt\Atlassian\Products logos\icons\jira_icon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2852936"/>
            <a:ext cx="252067" cy="250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 t="41667" r="48982" b="20833"/>
          <a:stretch>
            <a:fillRect/>
          </a:stretch>
        </p:blipFill>
        <p:spPr bwMode="auto">
          <a:xfrm>
            <a:off x="47667" y="2420888"/>
            <a:ext cx="699998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79712" y="278092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Confluence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2863969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6EC060"/>
                </a:solidFill>
              </a:rPr>
              <a:t>Все знания на одной странице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52142" y="1052736"/>
            <a:ext cx="2935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6EC060"/>
                </a:solidFill>
              </a:rPr>
              <a:t>Все знания на одной странице</a:t>
            </a:r>
            <a:endParaRPr lang="ru-RU" sz="1200" dirty="0">
              <a:solidFill>
                <a:srgbClr val="6EC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8274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Confluence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5122" name="Picture 2" descr="C:\ClipArt\Atlassian\Products logos\icons\LOGO_Confluence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8031" y="908720"/>
            <a:ext cx="279713" cy="194717"/>
          </a:xfrm>
          <a:prstGeom prst="rect">
            <a:avLst/>
          </a:prstGeom>
          <a:noFill/>
        </p:spPr>
      </p:pic>
      <p:pic>
        <p:nvPicPr>
          <p:cNvPr id="10" name="Picture 2" descr="C:\ClipArt\Atlassian\Products logos\icons\LOGO_Confluence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2874243"/>
            <a:ext cx="279713" cy="1947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 t="41667" r="48982" b="20833"/>
          <a:stretch>
            <a:fillRect/>
          </a:stretch>
        </p:blipFill>
        <p:spPr bwMode="auto">
          <a:xfrm>
            <a:off x="47667" y="2420888"/>
            <a:ext cx="699998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79712" y="278092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GreenHopper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5856" y="2863969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Управление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Agile</a:t>
            </a:r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-проектами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79712" y="1052736"/>
            <a:ext cx="2935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Управление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Agile</a:t>
            </a:r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-проектами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8274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GreenHopper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6146" name="Picture 2" descr="C:\ClipArt\Atlassian\Products logos\icons\LOGO_Greenhopper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893068"/>
            <a:ext cx="205498" cy="231676"/>
          </a:xfrm>
          <a:prstGeom prst="rect">
            <a:avLst/>
          </a:prstGeom>
          <a:noFill/>
        </p:spPr>
      </p:pic>
      <p:pic>
        <p:nvPicPr>
          <p:cNvPr id="11" name="Picture 2" descr="C:\ClipArt\Atlassian\Products logos\icons\LOGO_Greenhopper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2837284"/>
            <a:ext cx="205498" cy="231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 t="41667" r="48982" b="20833"/>
          <a:stretch>
            <a:fillRect/>
          </a:stretch>
        </p:blipFill>
        <p:spPr bwMode="auto">
          <a:xfrm>
            <a:off x="47667" y="2420888"/>
            <a:ext cx="699998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79712" y="278092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SharePoint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2863969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Коннектор для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Confluence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79712" y="1052736"/>
            <a:ext cx="2935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Коннектор для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Confluence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8274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SharePoint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908720"/>
            <a:ext cx="216024" cy="227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2852936"/>
            <a:ext cx="216024" cy="227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 t="41667" r="48982" b="20833"/>
          <a:stretch>
            <a:fillRect/>
          </a:stretch>
        </p:blipFill>
        <p:spPr bwMode="auto">
          <a:xfrm>
            <a:off x="47667" y="2420888"/>
            <a:ext cx="699998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79712" y="278092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Crowd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7784" y="2863969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4">
                    <a:lumMod val="75000"/>
                  </a:schemeClr>
                </a:solidFill>
              </a:rPr>
              <a:t>Централизованная аутентификация</a:t>
            </a:r>
            <a:endParaRPr lang="ru-RU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35696" y="1052736"/>
            <a:ext cx="2935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4">
                    <a:lumMod val="75000"/>
                  </a:schemeClr>
                </a:solidFill>
              </a:rPr>
              <a:t>Централизованная аутентификация</a:t>
            </a:r>
            <a:endParaRPr lang="ru-RU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8274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Crowd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22530" name="Picture 2" descr="C:\ClipArt\Atlassian\Products logos\icons\LOGO_Crowd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2852936"/>
            <a:ext cx="316260" cy="231924"/>
          </a:xfrm>
          <a:prstGeom prst="rect">
            <a:avLst/>
          </a:prstGeom>
          <a:noFill/>
        </p:spPr>
      </p:pic>
      <p:pic>
        <p:nvPicPr>
          <p:cNvPr id="10" name="Picture 2" descr="C:\ClipArt\Atlassian\Products logos\icons\LOGO_Crowd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908720"/>
            <a:ext cx="316260" cy="2319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 t="41667" r="48982" b="20833"/>
          <a:stretch>
            <a:fillRect/>
          </a:stretch>
        </p:blipFill>
        <p:spPr bwMode="auto">
          <a:xfrm>
            <a:off x="47667" y="2420888"/>
            <a:ext cx="699998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79712" y="278092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FishEye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1800" y="2863969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70C0"/>
                </a:solidFill>
              </a:rPr>
              <a:t>Исследование исходного кода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4150" y="1052736"/>
            <a:ext cx="2935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70C0"/>
                </a:solidFill>
              </a:rPr>
              <a:t>Исследование исходного кода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8274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FishEye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23554" name="Picture 2" descr="C:\ClipArt\Atlassian\Products logos\icons\LOGO_Fisheye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2852936"/>
            <a:ext cx="227608" cy="227608"/>
          </a:xfrm>
          <a:prstGeom prst="rect">
            <a:avLst/>
          </a:prstGeom>
          <a:noFill/>
        </p:spPr>
      </p:pic>
      <p:pic>
        <p:nvPicPr>
          <p:cNvPr id="11" name="Picture 2" descr="C:\ClipArt\Atlassian\Products logos\icons\LOGO_Fisheye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908720"/>
            <a:ext cx="227608" cy="227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 t="41667" r="48982" b="20833"/>
          <a:stretch>
            <a:fillRect/>
          </a:stretch>
        </p:blipFill>
        <p:spPr bwMode="auto">
          <a:xfrm>
            <a:off x="47667" y="2420888"/>
            <a:ext cx="699998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79712" y="278092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Crucible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5816" y="2863969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Обзор  исходного кода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4150" y="1052736"/>
            <a:ext cx="2935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Обзор исходного кода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8274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Crucible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24578" name="Picture 2" descr="C:\ClipArt\Atlassian\Products logos\icons\LOGO_Crucible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885294"/>
            <a:ext cx="211376" cy="239450"/>
          </a:xfrm>
          <a:prstGeom prst="rect">
            <a:avLst/>
          </a:prstGeom>
          <a:noFill/>
        </p:spPr>
      </p:pic>
      <p:pic>
        <p:nvPicPr>
          <p:cNvPr id="10" name="Picture 2" descr="C:\ClipArt\Atlassian\Products logos\icons\LOGO_Crucible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40344" y="2852936"/>
            <a:ext cx="211376" cy="23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 t="41667" r="48982" b="20833"/>
          <a:stretch>
            <a:fillRect/>
          </a:stretch>
        </p:blipFill>
        <p:spPr bwMode="auto">
          <a:xfrm>
            <a:off x="47667" y="2420888"/>
            <a:ext cx="699998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79712" y="278092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Bamboo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43808" y="2863969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Сервис непрерывной интеграции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4150" y="1052736"/>
            <a:ext cx="38719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Сервис непрерывной интеграции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8274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Bamboo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25602" name="Picture 2" descr="C:\ClipArt\Atlassian\Products logos\icons\LOGO_Bamboo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8008" y="2812978"/>
            <a:ext cx="263712" cy="300296"/>
          </a:xfrm>
          <a:prstGeom prst="rect">
            <a:avLst/>
          </a:prstGeom>
          <a:noFill/>
        </p:spPr>
      </p:pic>
      <p:pic>
        <p:nvPicPr>
          <p:cNvPr id="11" name="Picture 2" descr="C:\ClipArt\Atlassian\Products logos\icons\LOGO_Bamboo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836712"/>
            <a:ext cx="263712" cy="300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 t="41667" r="48982" b="20833"/>
          <a:stretch>
            <a:fillRect/>
          </a:stretch>
        </p:blipFill>
        <p:spPr bwMode="auto">
          <a:xfrm>
            <a:off x="47667" y="2420888"/>
            <a:ext cx="699998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79712" y="278092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Clover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7784" y="2863969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8C052"/>
                </a:solidFill>
              </a:rPr>
              <a:t>Анализ тестирования кода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24150" y="1052736"/>
            <a:ext cx="38719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8C052"/>
                </a:solidFill>
              </a:rPr>
              <a:t>Анализ тестирования кода</a:t>
            </a:r>
            <a:endParaRPr lang="ru-RU" sz="1200" dirty="0">
              <a:solidFill>
                <a:srgbClr val="08C05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8274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Clover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26626" name="Picture 2" descr="C:\ClipArt\Atlassian\Products logos\icons\LOGO_Clover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2814648"/>
            <a:ext cx="254312" cy="254312"/>
          </a:xfrm>
          <a:prstGeom prst="rect">
            <a:avLst/>
          </a:prstGeom>
          <a:noFill/>
        </p:spPr>
      </p:pic>
      <p:pic>
        <p:nvPicPr>
          <p:cNvPr id="10" name="Picture 2" descr="C:\ClipArt\Atlassian\Products logos\icons\LOGO_Clover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870432"/>
            <a:ext cx="254312" cy="254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3456</TotalTime>
  <Words>100</Words>
  <Application>Microsoft Office PowerPoint</Application>
  <PresentationFormat>On-screen Show 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Антон</dc:creator>
  <cp:lastModifiedBy>Антон</cp:lastModifiedBy>
  <cp:revision>39</cp:revision>
  <dcterms:created xsi:type="dcterms:W3CDTF">2011-04-15T09:21:34Z</dcterms:created>
  <dcterms:modified xsi:type="dcterms:W3CDTF">2011-04-17T18:57:42Z</dcterms:modified>
</cp:coreProperties>
</file>